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E36FBC-7938-499E-BA4A-7CAA77C88D99}">
  <a:tblStyle styleId="{1CE36FBC-7938-499E-BA4A-7CAA77C88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7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2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65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3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89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6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9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08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4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1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8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5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1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0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82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0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6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8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9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93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09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4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7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8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99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7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6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2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01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6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0.png"/><Relationship Id="rId4" Type="http://schemas.openxmlformats.org/officeDocument/2006/relationships/image" Target="../media/image10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5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4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{1CE36FBC-7938-499E-BA4A-7CAA77C88D99}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